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74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7922875" cy="24688800"/>
  <p:notesSz cx="9601200" cy="150876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6DA481E9-ABF1-4643-833A-62E0905DD00D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CB2781"/>
    <a:srgbClr val="CB278B"/>
    <a:srgbClr val="E54D9A"/>
    <a:srgbClr val="CB81E6"/>
    <a:srgbClr val="80387F"/>
    <a:srgbClr val="DCED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7" autoAdjust="0"/>
    <p:restoredTop sz="94660"/>
  </p:normalViewPr>
  <p:slideViewPr>
    <p:cSldViewPr snapToGrid="0">
      <p:cViewPr>
        <p:scale>
          <a:sx n="30" d="100"/>
          <a:sy n="30" d="100"/>
        </p:scale>
        <p:origin x="688" y="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256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8458" y="2"/>
            <a:ext cx="4160520" cy="756999"/>
          </a:xfrm>
          <a:prstGeom prst="rect">
            <a:avLst/>
          </a:prstGeom>
        </p:spPr>
        <p:txBody>
          <a:bodyPr vert="horz" lIns="171282" tIns="85641" rIns="171282" bIns="85641" rtlCol="0"/>
          <a:lstStyle>
            <a:lvl1pPr algn="r">
              <a:defRPr sz="2300"/>
            </a:lvl1pPr>
          </a:lstStyle>
          <a:p>
            <a:fld id="{0F9163C0-4C02-4EAD-A389-0CC304CDD698}" type="datetimeFigureOut">
              <a:rPr lang="sr-Latn-RS" smtClean="0"/>
              <a:t>1.11.2024.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14330606"/>
            <a:ext cx="4160520" cy="756997"/>
          </a:xfrm>
          <a:prstGeom prst="rect">
            <a:avLst/>
          </a:prstGeom>
        </p:spPr>
        <p:txBody>
          <a:bodyPr vert="horz" lIns="171282" tIns="85641" rIns="171282" bIns="85641" rtlCol="0" anchor="b"/>
          <a:lstStyle>
            <a:lvl1pPr algn="l">
              <a:defRPr sz="2300"/>
            </a:lvl1pPr>
          </a:lstStyle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458" y="14330606"/>
            <a:ext cx="4160520" cy="756997"/>
          </a:xfrm>
          <a:prstGeom prst="rect">
            <a:avLst/>
          </a:prstGeom>
        </p:spPr>
        <p:txBody>
          <a:bodyPr vert="horz" lIns="171282" tIns="85641" rIns="171282" bIns="85641" rtlCol="0" anchor="b"/>
          <a:lstStyle>
            <a:lvl1pPr algn="r">
              <a:defRPr sz="2300"/>
            </a:lvl1pPr>
          </a:lstStyle>
          <a:p>
            <a:fld id="{60280A66-23B2-481E-AB3F-E218C2192D1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9585190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838" cy="755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775" y="0"/>
            <a:ext cx="4160838" cy="755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1B5208-7831-4717-B8AC-42C77C70633C}" type="datetimeFigureOut">
              <a:rPr lang="sr-Latn-RS" smtClean="0"/>
              <a:t>1.11.2024.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52750" y="1885950"/>
            <a:ext cx="3695700" cy="5092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438" y="7261225"/>
            <a:ext cx="7680325" cy="5940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4331950"/>
            <a:ext cx="4160838" cy="755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775" y="14331950"/>
            <a:ext cx="4160838" cy="755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3CA750-2DAB-4E65-BFD5-8F99D6CF6F49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613928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045043" rtl="0" eaLnBrk="1" latinLnBrk="0" hangingPunct="1">
      <a:defRPr sz="2684" kern="1200">
        <a:solidFill>
          <a:schemeClr val="tx1"/>
        </a:solidFill>
        <a:latin typeface="+mn-lt"/>
        <a:ea typeface="+mn-ea"/>
        <a:cs typeface="+mn-cs"/>
      </a:defRPr>
    </a:lvl1pPr>
    <a:lvl2pPr marL="1022522" algn="l" defTabSz="2045043" rtl="0" eaLnBrk="1" latinLnBrk="0" hangingPunct="1">
      <a:defRPr sz="2684" kern="1200">
        <a:solidFill>
          <a:schemeClr val="tx1"/>
        </a:solidFill>
        <a:latin typeface="+mn-lt"/>
        <a:ea typeface="+mn-ea"/>
        <a:cs typeface="+mn-cs"/>
      </a:defRPr>
    </a:lvl2pPr>
    <a:lvl3pPr marL="2045043" algn="l" defTabSz="2045043" rtl="0" eaLnBrk="1" latinLnBrk="0" hangingPunct="1">
      <a:defRPr sz="2684" kern="1200">
        <a:solidFill>
          <a:schemeClr val="tx1"/>
        </a:solidFill>
        <a:latin typeface="+mn-lt"/>
        <a:ea typeface="+mn-ea"/>
        <a:cs typeface="+mn-cs"/>
      </a:defRPr>
    </a:lvl3pPr>
    <a:lvl4pPr marL="3067564" algn="l" defTabSz="2045043" rtl="0" eaLnBrk="1" latinLnBrk="0" hangingPunct="1">
      <a:defRPr sz="2684" kern="1200">
        <a:solidFill>
          <a:schemeClr val="tx1"/>
        </a:solidFill>
        <a:latin typeface="+mn-lt"/>
        <a:ea typeface="+mn-ea"/>
        <a:cs typeface="+mn-cs"/>
      </a:defRPr>
    </a:lvl4pPr>
    <a:lvl5pPr marL="4090086" algn="l" defTabSz="2045043" rtl="0" eaLnBrk="1" latinLnBrk="0" hangingPunct="1">
      <a:defRPr sz="2684" kern="1200">
        <a:solidFill>
          <a:schemeClr val="tx1"/>
        </a:solidFill>
        <a:latin typeface="+mn-lt"/>
        <a:ea typeface="+mn-ea"/>
        <a:cs typeface="+mn-cs"/>
      </a:defRPr>
    </a:lvl5pPr>
    <a:lvl6pPr marL="5112608" algn="l" defTabSz="2045043" rtl="0" eaLnBrk="1" latinLnBrk="0" hangingPunct="1">
      <a:defRPr sz="2684" kern="1200">
        <a:solidFill>
          <a:schemeClr val="tx1"/>
        </a:solidFill>
        <a:latin typeface="+mn-lt"/>
        <a:ea typeface="+mn-ea"/>
        <a:cs typeface="+mn-cs"/>
      </a:defRPr>
    </a:lvl6pPr>
    <a:lvl7pPr marL="6135129" algn="l" defTabSz="2045043" rtl="0" eaLnBrk="1" latinLnBrk="0" hangingPunct="1">
      <a:defRPr sz="2684" kern="1200">
        <a:solidFill>
          <a:schemeClr val="tx1"/>
        </a:solidFill>
        <a:latin typeface="+mn-lt"/>
        <a:ea typeface="+mn-ea"/>
        <a:cs typeface="+mn-cs"/>
      </a:defRPr>
    </a:lvl7pPr>
    <a:lvl8pPr marL="7157651" algn="l" defTabSz="2045043" rtl="0" eaLnBrk="1" latinLnBrk="0" hangingPunct="1">
      <a:defRPr sz="2684" kern="1200">
        <a:solidFill>
          <a:schemeClr val="tx1"/>
        </a:solidFill>
        <a:latin typeface="+mn-lt"/>
        <a:ea typeface="+mn-ea"/>
        <a:cs typeface="+mn-cs"/>
      </a:defRPr>
    </a:lvl8pPr>
    <a:lvl9pPr marL="8180172" algn="l" defTabSz="2045043" rtl="0" eaLnBrk="1" latinLnBrk="0" hangingPunct="1">
      <a:defRPr sz="268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52750" y="1885950"/>
            <a:ext cx="3695700" cy="50927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3CA750-2DAB-4E65-BFD5-8F99D6CF6F49}" type="slidenum">
              <a:rPr lang="sr-Latn-RS" smtClean="0"/>
              <a:t>1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102317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2232F-D291-E4C7-2F8B-B294C336EF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40360" y="4040507"/>
            <a:ext cx="13442156" cy="8595360"/>
          </a:xfrm>
        </p:spPr>
        <p:txBody>
          <a:bodyPr anchor="b"/>
          <a:lstStyle>
            <a:lvl1pPr algn="ctr">
              <a:defRPr sz="882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CEE829-61B1-921A-662E-52FA782547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40360" y="12967337"/>
            <a:ext cx="13442156" cy="5960743"/>
          </a:xfrm>
        </p:spPr>
        <p:txBody>
          <a:bodyPr/>
          <a:lstStyle>
            <a:lvl1pPr marL="0" indent="0" algn="ctr">
              <a:buNone/>
              <a:defRPr sz="3528"/>
            </a:lvl1pPr>
            <a:lvl2pPr marL="672130" indent="0" algn="ctr">
              <a:buNone/>
              <a:defRPr sz="2940"/>
            </a:lvl2pPr>
            <a:lvl3pPr marL="1344259" indent="0" algn="ctr">
              <a:buNone/>
              <a:defRPr sz="2646"/>
            </a:lvl3pPr>
            <a:lvl4pPr marL="2016389" indent="0" algn="ctr">
              <a:buNone/>
              <a:defRPr sz="2352"/>
            </a:lvl4pPr>
            <a:lvl5pPr marL="2688519" indent="0" algn="ctr">
              <a:buNone/>
              <a:defRPr sz="2352"/>
            </a:lvl5pPr>
            <a:lvl6pPr marL="3360649" indent="0" algn="ctr">
              <a:buNone/>
              <a:defRPr sz="2352"/>
            </a:lvl6pPr>
            <a:lvl7pPr marL="4032778" indent="0" algn="ctr">
              <a:buNone/>
              <a:defRPr sz="2352"/>
            </a:lvl7pPr>
            <a:lvl8pPr marL="4704908" indent="0" algn="ctr">
              <a:buNone/>
              <a:defRPr sz="2352"/>
            </a:lvl8pPr>
            <a:lvl9pPr marL="5377038" indent="0" algn="ctr">
              <a:buNone/>
              <a:defRPr sz="2352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B8FED8-E356-6B78-7271-8AECE4F19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9B2AE-CCDC-4DF3-8D96-37ED552B720F}" type="datetimeFigureOut">
              <a:rPr lang="sr-Latn-RS" smtClean="0"/>
              <a:t>1.11.2024.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86AF29-B329-6051-3B08-6398EA808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9BF8AD-A2CF-7A05-F980-F2E500F2D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95F9B-8515-4F7F-84F3-9011CCE14976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993726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BAB70-D42C-E643-DF6A-AB31514D8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DEBA42-D90C-BBBE-3F70-A5B47DBD2E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C2E2F2-29BB-3819-DE61-04AB2A6B9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9B2AE-CCDC-4DF3-8D96-37ED552B720F}" type="datetimeFigureOut">
              <a:rPr lang="sr-Latn-RS" smtClean="0"/>
              <a:t>1.11.2024.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21F1DF-F3FF-1B21-4000-1A8C78749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EB94D4-03C3-3655-D680-10F669ACB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95F9B-8515-4F7F-84F3-9011CCE14976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164960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909F4F-5139-505C-3E63-ED38AFFB5D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2826057" y="1314450"/>
            <a:ext cx="3864620" cy="209226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48905F-E93C-78D0-C5DC-0942904E17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32198" y="1314450"/>
            <a:ext cx="11369824" cy="209226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DFB87B-1E3F-0DB7-1B12-E966A7032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9B2AE-CCDC-4DF3-8D96-37ED552B720F}" type="datetimeFigureOut">
              <a:rPr lang="sr-Latn-RS" smtClean="0"/>
              <a:t>1.11.2024.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86CF3F-6016-E6D3-E4A6-70E29E016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4C0E21-F252-E76B-9C23-0D0615801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95F9B-8515-4F7F-84F3-9011CCE14976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207022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2198" y="3905217"/>
            <a:ext cx="15458480" cy="2935825"/>
          </a:xfrm>
        </p:spPr>
        <p:txBody>
          <a:bodyPr>
            <a:normAutofit/>
          </a:bodyPr>
          <a:lstStyle>
            <a:lvl1pPr algn="ctr">
              <a:defRPr sz="4116">
                <a:solidFill>
                  <a:srgbClr val="D60093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2198" y="7595608"/>
            <a:ext cx="15458480" cy="15664817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r-Latn-RS" dirty="0"/>
          </a:p>
        </p:txBody>
      </p:sp>
      <p:sp>
        <p:nvSpPr>
          <p:cNvPr id="14" name="Rounded Rectangle 13"/>
          <p:cNvSpPr/>
          <p:nvPr userDrawn="1"/>
        </p:nvSpPr>
        <p:spPr>
          <a:xfrm>
            <a:off x="3248522" y="1510080"/>
            <a:ext cx="11344152" cy="1640574"/>
          </a:xfrm>
          <a:prstGeom prst="roundRect">
            <a:avLst/>
          </a:prstGeom>
          <a:gradFill flip="none" rotWithShape="1">
            <a:gsLst>
              <a:gs pos="0">
                <a:srgbClr val="E54D9A"/>
              </a:gs>
              <a:gs pos="100000">
                <a:srgbClr val="CB2781"/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7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3248521" y="1510078"/>
            <a:ext cx="11344152" cy="1640570"/>
          </a:xfrm>
        </p:spPr>
        <p:txBody>
          <a:bodyPr anchor="ctr">
            <a:normAutofit/>
          </a:bodyPr>
          <a:lstStyle>
            <a:lvl1pPr marL="0" indent="0">
              <a:buNone/>
              <a:defRPr sz="2646" b="1">
                <a:solidFill>
                  <a:schemeClr val="bg1"/>
                </a:solidFill>
              </a:defRPr>
            </a:lvl1pPr>
          </a:lstStyle>
          <a:p>
            <a:pPr lvl="0"/>
            <a:r>
              <a:rPr lang="sr-Cyrl-RS" dirty="0"/>
              <a:t>НАЗИВ ЛЕКЦИЈЕ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7985660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gradFill>
          <a:gsLst>
            <a:gs pos="0">
              <a:srgbClr val="2C4C7C"/>
            </a:gs>
            <a:gs pos="22000">
              <a:srgbClr val="2C4C7C"/>
            </a:gs>
            <a:gs pos="97000">
              <a:srgbClr val="DCEDF8"/>
            </a:gs>
          </a:gsLst>
          <a:path path="circle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664961" y="8801190"/>
            <a:ext cx="7038609" cy="1425600"/>
          </a:xfrm>
        </p:spPr>
        <p:txBody>
          <a:bodyPr anchor="b">
            <a:normAutofit/>
          </a:bodyPr>
          <a:lstStyle>
            <a:lvl1pPr algn="l">
              <a:defRPr sz="3528" b="1" i="1">
                <a:solidFill>
                  <a:schemeClr val="bg1"/>
                </a:solidFill>
              </a:defRPr>
            </a:lvl1pPr>
          </a:lstStyle>
          <a:p>
            <a:r>
              <a:rPr lang="sr-Cyrl-RS" dirty="0"/>
              <a:t>Звање, име и презиме</a:t>
            </a:r>
            <a:endParaRPr lang="sr-Latn-R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240360" y="12967339"/>
            <a:ext cx="13442156" cy="1278385"/>
          </a:xfrm>
        </p:spPr>
        <p:txBody>
          <a:bodyPr>
            <a:normAutofit/>
          </a:bodyPr>
          <a:lstStyle>
            <a:lvl1pPr marL="0" indent="0" algn="ctr">
              <a:buNone/>
              <a:defRPr sz="2940" i="1" baseline="0">
                <a:solidFill>
                  <a:schemeClr val="bg1"/>
                </a:solidFill>
              </a:defRPr>
            </a:lvl1pPr>
            <a:lvl2pPr marL="672083" indent="0" algn="ctr">
              <a:buNone/>
              <a:defRPr sz="2940"/>
            </a:lvl2pPr>
            <a:lvl3pPr marL="1344166" indent="0" algn="ctr">
              <a:buNone/>
              <a:defRPr sz="2646"/>
            </a:lvl3pPr>
            <a:lvl4pPr marL="2016248" indent="0" algn="ctr">
              <a:buNone/>
              <a:defRPr sz="2352"/>
            </a:lvl4pPr>
            <a:lvl5pPr marL="2688330" indent="0" algn="ctr">
              <a:buNone/>
              <a:defRPr sz="2352"/>
            </a:lvl5pPr>
            <a:lvl6pPr marL="3360413" indent="0" algn="ctr">
              <a:buNone/>
              <a:defRPr sz="2352"/>
            </a:lvl6pPr>
            <a:lvl7pPr marL="4032496" indent="0" algn="ctr">
              <a:buNone/>
              <a:defRPr sz="2352"/>
            </a:lvl7pPr>
            <a:lvl8pPr marL="4704579" indent="0" algn="ctr">
              <a:buNone/>
              <a:defRPr sz="2352"/>
            </a:lvl8pPr>
            <a:lvl9pPr marL="5376661" indent="0" algn="ctr">
              <a:buNone/>
              <a:defRPr sz="2352"/>
            </a:lvl9pPr>
          </a:lstStyle>
          <a:p>
            <a:r>
              <a:rPr lang="sr-Cyrl-RS" dirty="0"/>
              <a:t>ПРЕДАВАЊЕ #</a:t>
            </a:r>
            <a:endParaRPr lang="sr-Latn-R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3623837" y="4040507"/>
            <a:ext cx="3757453" cy="9201600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sr-Cyrl-RS" dirty="0"/>
              <a:t>Слика професора / предавача</a:t>
            </a:r>
            <a:endParaRPr lang="sr-Latn-RS" dirty="0"/>
          </a:p>
        </p:txBody>
      </p:sp>
      <p:sp>
        <p:nvSpPr>
          <p:cNvPr id="12" name="Title 1"/>
          <p:cNvSpPr txBox="1">
            <a:spLocks/>
          </p:cNvSpPr>
          <p:nvPr userDrawn="1"/>
        </p:nvSpPr>
        <p:spPr>
          <a:xfrm>
            <a:off x="7664948" y="6666235"/>
            <a:ext cx="7038609" cy="1944000"/>
          </a:xfrm>
          <a:prstGeom prst="rect">
            <a:avLst/>
          </a:prstGeom>
        </p:spPr>
        <p:txBody>
          <a:bodyPr vert="horz" lIns="134421" tIns="67211" rIns="134421" bIns="67211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1" kern="1200">
                <a:solidFill>
                  <a:schemeClr val="tx1"/>
                </a:solidFill>
                <a:latin typeface="Corbel" panose="020B0503020204020204" pitchFamily="34" charset="0"/>
                <a:ea typeface="+mj-ea"/>
                <a:cs typeface="+mj-cs"/>
              </a:defRPr>
            </a:lvl1pPr>
          </a:lstStyle>
          <a:p>
            <a:pPr algn="l"/>
            <a:endParaRPr lang="sr-Latn-RS" sz="5292" dirty="0">
              <a:solidFill>
                <a:schemeClr val="bg1"/>
              </a:solidFill>
            </a:endParaRPr>
          </a:p>
        </p:txBody>
      </p:sp>
      <p:sp>
        <p:nvSpPr>
          <p:cNvPr id="23" name="Rounded Rectangle 22"/>
          <p:cNvSpPr/>
          <p:nvPr userDrawn="1"/>
        </p:nvSpPr>
        <p:spPr>
          <a:xfrm>
            <a:off x="3484777" y="15598759"/>
            <a:ext cx="11344152" cy="1640574"/>
          </a:xfrm>
          <a:prstGeom prst="roundRect">
            <a:avLst/>
          </a:prstGeom>
          <a:gradFill flip="none" rotWithShape="1">
            <a:gsLst>
              <a:gs pos="53000">
                <a:srgbClr val="80387F"/>
              </a:gs>
              <a:gs pos="100000">
                <a:srgbClr val="CB2781"/>
              </a:gs>
              <a:gs pos="0">
                <a:srgbClr val="2C4C7C"/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9" name="Text Placeholder 28"/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7664948" y="6850539"/>
            <a:ext cx="7038609" cy="1903547"/>
          </a:xfrm>
        </p:spPr>
        <p:txBody>
          <a:bodyPr>
            <a:noAutofit/>
          </a:bodyPr>
          <a:lstStyle>
            <a:lvl1pPr marL="0" marR="0" indent="0" algn="l" defTabSz="1344166" rtl="0" eaLnBrk="1" fontAlgn="auto" latinLnBrk="0" hangingPunct="1">
              <a:lnSpc>
                <a:spcPct val="90000"/>
              </a:lnSpc>
              <a:spcBef>
                <a:spcPts val="1470"/>
              </a:spcBef>
              <a:spcAft>
                <a:spcPts val="0"/>
              </a:spcAft>
              <a:buClr>
                <a:srgbClr val="CB2781"/>
              </a:buClr>
              <a:buSzPct val="145000"/>
              <a:buFont typeface="Arial" panose="020B0604020202020204" pitchFamily="34" charset="0"/>
              <a:buNone/>
              <a:tabLst/>
              <a:defRPr sz="5292" b="1" i="1">
                <a:solidFill>
                  <a:schemeClr val="bg1"/>
                </a:solidFill>
              </a:defRPr>
            </a:lvl1pPr>
          </a:lstStyle>
          <a:p>
            <a:pPr marL="0" marR="0" lvl="0" indent="0" algn="l" defTabSz="1344166" rtl="0" eaLnBrk="1" fontAlgn="auto" latinLnBrk="0" hangingPunct="1">
              <a:lnSpc>
                <a:spcPct val="90000"/>
              </a:lnSpc>
              <a:spcBef>
                <a:spcPts val="1470"/>
              </a:spcBef>
              <a:spcAft>
                <a:spcPts val="0"/>
              </a:spcAft>
              <a:buClr>
                <a:srgbClr val="CB2781"/>
              </a:buClr>
              <a:buSzPct val="145000"/>
              <a:buFont typeface="Arial" panose="020B0604020202020204" pitchFamily="34" charset="0"/>
              <a:buNone/>
              <a:tabLst/>
              <a:defRPr/>
            </a:pPr>
            <a:r>
              <a:rPr lang="sr-Cyrl-RS" dirty="0">
                <a:solidFill>
                  <a:schemeClr val="bg1"/>
                </a:solidFill>
              </a:rPr>
              <a:t>ПРЕДМЕТ</a:t>
            </a:r>
            <a:endParaRPr lang="sr-Latn-RS" dirty="0">
              <a:solidFill>
                <a:schemeClr val="bg1"/>
              </a:solidFill>
            </a:endParaRPr>
          </a:p>
          <a:p>
            <a:pPr lvl="0"/>
            <a:endParaRPr lang="sr-Latn-RS" dirty="0"/>
          </a:p>
        </p:txBody>
      </p:sp>
      <p:sp>
        <p:nvSpPr>
          <p:cNvPr id="31" name="Text Placeholder 30"/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3484778" y="15580840"/>
            <a:ext cx="11344151" cy="1658491"/>
          </a:xfrm>
        </p:spPr>
        <p:txBody>
          <a:bodyPr anchor="ctr">
            <a:normAutofit/>
          </a:bodyPr>
          <a:lstStyle>
            <a:lvl1pPr marL="0" indent="0" algn="ctr">
              <a:buNone/>
              <a:defRPr sz="2646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sr-Cyrl-RS" dirty="0"/>
              <a:t>НАЗИВ ЛЕКЦИЈЕ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1324112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gradFill>
          <a:gsLst>
            <a:gs pos="0">
              <a:srgbClr val="2C4C7C"/>
            </a:gs>
            <a:gs pos="22000">
              <a:srgbClr val="2C4C7C"/>
            </a:gs>
            <a:gs pos="97000">
              <a:srgbClr val="DCEDF8"/>
            </a:gs>
          </a:gsLst>
          <a:path path="circle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664961" y="8801190"/>
            <a:ext cx="7038609" cy="1425600"/>
          </a:xfrm>
        </p:spPr>
        <p:txBody>
          <a:bodyPr anchor="b">
            <a:normAutofit/>
          </a:bodyPr>
          <a:lstStyle>
            <a:lvl1pPr algn="l">
              <a:defRPr sz="3528" b="1" i="1">
                <a:solidFill>
                  <a:schemeClr val="bg1"/>
                </a:solidFill>
              </a:defRPr>
            </a:lvl1pPr>
          </a:lstStyle>
          <a:p>
            <a:r>
              <a:rPr lang="sr-Cyrl-RS" dirty="0"/>
              <a:t>Звање, име и презиме</a:t>
            </a:r>
            <a:endParaRPr lang="sr-Latn-R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240360" y="12967339"/>
            <a:ext cx="13442156" cy="1278385"/>
          </a:xfrm>
        </p:spPr>
        <p:txBody>
          <a:bodyPr>
            <a:normAutofit/>
          </a:bodyPr>
          <a:lstStyle>
            <a:lvl1pPr marL="0" indent="0" algn="ctr">
              <a:buNone/>
              <a:defRPr sz="2940" i="1" baseline="0">
                <a:solidFill>
                  <a:schemeClr val="bg1"/>
                </a:solidFill>
              </a:defRPr>
            </a:lvl1pPr>
            <a:lvl2pPr marL="672083" indent="0" algn="ctr">
              <a:buNone/>
              <a:defRPr sz="2940"/>
            </a:lvl2pPr>
            <a:lvl3pPr marL="1344166" indent="0" algn="ctr">
              <a:buNone/>
              <a:defRPr sz="2646"/>
            </a:lvl3pPr>
            <a:lvl4pPr marL="2016248" indent="0" algn="ctr">
              <a:buNone/>
              <a:defRPr sz="2352"/>
            </a:lvl4pPr>
            <a:lvl5pPr marL="2688330" indent="0" algn="ctr">
              <a:buNone/>
              <a:defRPr sz="2352"/>
            </a:lvl5pPr>
            <a:lvl6pPr marL="3360413" indent="0" algn="ctr">
              <a:buNone/>
              <a:defRPr sz="2352"/>
            </a:lvl6pPr>
            <a:lvl7pPr marL="4032496" indent="0" algn="ctr">
              <a:buNone/>
              <a:defRPr sz="2352"/>
            </a:lvl7pPr>
            <a:lvl8pPr marL="4704579" indent="0" algn="ctr">
              <a:buNone/>
              <a:defRPr sz="2352"/>
            </a:lvl8pPr>
            <a:lvl9pPr marL="5376661" indent="0" algn="ctr">
              <a:buNone/>
              <a:defRPr sz="2352"/>
            </a:lvl9pPr>
          </a:lstStyle>
          <a:p>
            <a:r>
              <a:rPr lang="sr-Cyrl-RS" dirty="0"/>
              <a:t>ПРЕДАВАЊЕ #</a:t>
            </a:r>
            <a:endParaRPr lang="sr-Latn-R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3623837" y="4040507"/>
            <a:ext cx="3757453" cy="9201600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sr-Cyrl-RS" dirty="0"/>
              <a:t>Слика професора / предавача</a:t>
            </a:r>
            <a:endParaRPr lang="sr-Latn-RS" dirty="0"/>
          </a:p>
        </p:txBody>
      </p:sp>
      <p:sp>
        <p:nvSpPr>
          <p:cNvPr id="12" name="Title 1"/>
          <p:cNvSpPr txBox="1">
            <a:spLocks/>
          </p:cNvSpPr>
          <p:nvPr userDrawn="1"/>
        </p:nvSpPr>
        <p:spPr>
          <a:xfrm>
            <a:off x="7664948" y="6666235"/>
            <a:ext cx="7038609" cy="1944000"/>
          </a:xfrm>
          <a:prstGeom prst="rect">
            <a:avLst/>
          </a:prstGeom>
        </p:spPr>
        <p:txBody>
          <a:bodyPr vert="horz" lIns="134421" tIns="67211" rIns="134421" bIns="67211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1" kern="1200">
                <a:solidFill>
                  <a:schemeClr val="tx1"/>
                </a:solidFill>
                <a:latin typeface="Corbel" panose="020B0503020204020204" pitchFamily="34" charset="0"/>
                <a:ea typeface="+mj-ea"/>
                <a:cs typeface="+mj-cs"/>
              </a:defRPr>
            </a:lvl1pPr>
          </a:lstStyle>
          <a:p>
            <a:pPr algn="l"/>
            <a:endParaRPr lang="sr-Latn-RS" sz="5292" dirty="0">
              <a:solidFill>
                <a:schemeClr val="bg1"/>
              </a:solidFill>
            </a:endParaRPr>
          </a:p>
        </p:txBody>
      </p:sp>
      <p:sp>
        <p:nvSpPr>
          <p:cNvPr id="23" name="Rounded Rectangle 22"/>
          <p:cNvSpPr/>
          <p:nvPr userDrawn="1"/>
        </p:nvSpPr>
        <p:spPr>
          <a:xfrm>
            <a:off x="3484777" y="15598759"/>
            <a:ext cx="11344152" cy="1640574"/>
          </a:xfrm>
          <a:prstGeom prst="roundRect">
            <a:avLst/>
          </a:prstGeom>
          <a:gradFill flip="none" rotWithShape="1">
            <a:gsLst>
              <a:gs pos="53000">
                <a:srgbClr val="80387F"/>
              </a:gs>
              <a:gs pos="100000">
                <a:srgbClr val="CB2781"/>
              </a:gs>
              <a:gs pos="0">
                <a:srgbClr val="2C4C7C"/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9" name="Text Placeholder 28"/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7664948" y="6850539"/>
            <a:ext cx="7038609" cy="1903547"/>
          </a:xfrm>
        </p:spPr>
        <p:txBody>
          <a:bodyPr>
            <a:noAutofit/>
          </a:bodyPr>
          <a:lstStyle>
            <a:lvl1pPr marL="0" marR="0" indent="0" algn="l" defTabSz="1344166" rtl="0" eaLnBrk="1" fontAlgn="auto" latinLnBrk="0" hangingPunct="1">
              <a:lnSpc>
                <a:spcPct val="90000"/>
              </a:lnSpc>
              <a:spcBef>
                <a:spcPts val="1470"/>
              </a:spcBef>
              <a:spcAft>
                <a:spcPts val="0"/>
              </a:spcAft>
              <a:buClr>
                <a:srgbClr val="CB2781"/>
              </a:buClr>
              <a:buSzPct val="145000"/>
              <a:buFont typeface="Arial" panose="020B0604020202020204" pitchFamily="34" charset="0"/>
              <a:buNone/>
              <a:tabLst/>
              <a:defRPr sz="5292" b="1" i="1">
                <a:solidFill>
                  <a:schemeClr val="bg1"/>
                </a:solidFill>
              </a:defRPr>
            </a:lvl1pPr>
          </a:lstStyle>
          <a:p>
            <a:pPr marL="0" marR="0" lvl="0" indent="0" algn="l" defTabSz="1344166" rtl="0" eaLnBrk="1" fontAlgn="auto" latinLnBrk="0" hangingPunct="1">
              <a:lnSpc>
                <a:spcPct val="90000"/>
              </a:lnSpc>
              <a:spcBef>
                <a:spcPts val="1470"/>
              </a:spcBef>
              <a:spcAft>
                <a:spcPts val="0"/>
              </a:spcAft>
              <a:buClr>
                <a:srgbClr val="CB2781"/>
              </a:buClr>
              <a:buSzPct val="145000"/>
              <a:buFont typeface="Arial" panose="020B0604020202020204" pitchFamily="34" charset="0"/>
              <a:buNone/>
              <a:tabLst/>
              <a:defRPr/>
            </a:pPr>
            <a:r>
              <a:rPr lang="sr-Cyrl-RS" dirty="0">
                <a:solidFill>
                  <a:schemeClr val="bg1"/>
                </a:solidFill>
              </a:rPr>
              <a:t>ПРЕДМЕТ</a:t>
            </a:r>
            <a:endParaRPr lang="sr-Latn-RS" dirty="0">
              <a:solidFill>
                <a:schemeClr val="bg1"/>
              </a:solidFill>
            </a:endParaRPr>
          </a:p>
          <a:p>
            <a:pPr lvl="0"/>
            <a:endParaRPr lang="sr-Latn-RS" dirty="0"/>
          </a:p>
        </p:txBody>
      </p:sp>
      <p:sp>
        <p:nvSpPr>
          <p:cNvPr id="31" name="Text Placeholder 30"/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3484778" y="15580840"/>
            <a:ext cx="11344151" cy="1658491"/>
          </a:xfrm>
        </p:spPr>
        <p:txBody>
          <a:bodyPr anchor="ctr">
            <a:normAutofit/>
          </a:bodyPr>
          <a:lstStyle>
            <a:lvl1pPr marL="0" indent="0" algn="ctr">
              <a:buNone/>
              <a:defRPr sz="2646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sr-Cyrl-RS" dirty="0"/>
              <a:t>НАЗИВ ЛЕКЦИЈЕ</a:t>
            </a:r>
            <a:endParaRPr lang="sr-Latn-RS" dirty="0"/>
          </a:p>
        </p:txBody>
      </p:sp>
      <p:sp>
        <p:nvSpPr>
          <p:cNvPr id="10" name="Rounded Rectangle 9"/>
          <p:cNvSpPr/>
          <p:nvPr userDrawn="1"/>
        </p:nvSpPr>
        <p:spPr>
          <a:xfrm>
            <a:off x="3484777" y="17782537"/>
            <a:ext cx="11344152" cy="1640574"/>
          </a:xfrm>
          <a:prstGeom prst="roundRect">
            <a:avLst/>
          </a:prstGeom>
          <a:gradFill flip="none" rotWithShape="1">
            <a:gsLst>
              <a:gs pos="53000">
                <a:srgbClr val="80387F"/>
              </a:gs>
              <a:gs pos="100000">
                <a:srgbClr val="CB2781"/>
              </a:gs>
              <a:gs pos="0">
                <a:srgbClr val="2C4C7C"/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Text Placeholder 30"/>
          <p:cNvSpPr>
            <a:spLocks noGrp="1"/>
          </p:cNvSpPr>
          <p:nvPr>
            <p:ph type="body" sz="quarter" idx="16" hasCustomPrompt="1"/>
          </p:nvPr>
        </p:nvSpPr>
        <p:spPr>
          <a:xfrm>
            <a:off x="3484778" y="17764618"/>
            <a:ext cx="11344151" cy="1658491"/>
          </a:xfrm>
        </p:spPr>
        <p:txBody>
          <a:bodyPr anchor="ctr">
            <a:normAutofit/>
          </a:bodyPr>
          <a:lstStyle>
            <a:lvl1pPr marL="0" indent="0" algn="ctr">
              <a:buNone/>
              <a:defRPr sz="2646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sr-Cyrl-RS" dirty="0"/>
              <a:t>НАЗИВ ЛЕКЦИЈЕ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2512733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gradFill>
          <a:gsLst>
            <a:gs pos="0">
              <a:srgbClr val="2C4C7C"/>
            </a:gs>
            <a:gs pos="22000">
              <a:srgbClr val="2C4C7C"/>
            </a:gs>
            <a:gs pos="97000">
              <a:srgbClr val="DCEDF8"/>
            </a:gs>
          </a:gsLst>
          <a:path path="circle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664961" y="8801190"/>
            <a:ext cx="7038609" cy="1425600"/>
          </a:xfrm>
        </p:spPr>
        <p:txBody>
          <a:bodyPr anchor="b">
            <a:normAutofit/>
          </a:bodyPr>
          <a:lstStyle>
            <a:lvl1pPr algn="l">
              <a:defRPr sz="3528" b="1" i="1">
                <a:solidFill>
                  <a:schemeClr val="bg1"/>
                </a:solidFill>
              </a:defRPr>
            </a:lvl1pPr>
          </a:lstStyle>
          <a:p>
            <a:r>
              <a:rPr lang="sr-Cyrl-RS" dirty="0"/>
              <a:t>Звање, име и презиме</a:t>
            </a:r>
            <a:endParaRPr lang="sr-Latn-R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240360" y="12967339"/>
            <a:ext cx="13442156" cy="1278385"/>
          </a:xfrm>
        </p:spPr>
        <p:txBody>
          <a:bodyPr>
            <a:normAutofit/>
          </a:bodyPr>
          <a:lstStyle>
            <a:lvl1pPr marL="0" indent="0" algn="ctr">
              <a:buNone/>
              <a:defRPr sz="2940" i="1" baseline="0">
                <a:solidFill>
                  <a:schemeClr val="bg1"/>
                </a:solidFill>
              </a:defRPr>
            </a:lvl1pPr>
            <a:lvl2pPr marL="672083" indent="0" algn="ctr">
              <a:buNone/>
              <a:defRPr sz="2940"/>
            </a:lvl2pPr>
            <a:lvl3pPr marL="1344166" indent="0" algn="ctr">
              <a:buNone/>
              <a:defRPr sz="2646"/>
            </a:lvl3pPr>
            <a:lvl4pPr marL="2016248" indent="0" algn="ctr">
              <a:buNone/>
              <a:defRPr sz="2352"/>
            </a:lvl4pPr>
            <a:lvl5pPr marL="2688330" indent="0" algn="ctr">
              <a:buNone/>
              <a:defRPr sz="2352"/>
            </a:lvl5pPr>
            <a:lvl6pPr marL="3360413" indent="0" algn="ctr">
              <a:buNone/>
              <a:defRPr sz="2352"/>
            </a:lvl6pPr>
            <a:lvl7pPr marL="4032496" indent="0" algn="ctr">
              <a:buNone/>
              <a:defRPr sz="2352"/>
            </a:lvl7pPr>
            <a:lvl8pPr marL="4704579" indent="0" algn="ctr">
              <a:buNone/>
              <a:defRPr sz="2352"/>
            </a:lvl8pPr>
            <a:lvl9pPr marL="5376661" indent="0" algn="ctr">
              <a:buNone/>
              <a:defRPr sz="2352"/>
            </a:lvl9pPr>
          </a:lstStyle>
          <a:p>
            <a:r>
              <a:rPr lang="sr-Cyrl-RS" dirty="0"/>
              <a:t>ПРЕДАВАЊЕ #</a:t>
            </a:r>
            <a:endParaRPr lang="sr-Latn-R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3623837" y="4040507"/>
            <a:ext cx="3757453" cy="9201600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sr-Cyrl-RS" dirty="0"/>
              <a:t>Слика професора / предавача</a:t>
            </a:r>
            <a:endParaRPr lang="sr-Latn-RS" dirty="0"/>
          </a:p>
        </p:txBody>
      </p:sp>
      <p:sp>
        <p:nvSpPr>
          <p:cNvPr id="12" name="Title 1"/>
          <p:cNvSpPr txBox="1">
            <a:spLocks/>
          </p:cNvSpPr>
          <p:nvPr userDrawn="1"/>
        </p:nvSpPr>
        <p:spPr>
          <a:xfrm>
            <a:off x="7664948" y="6666235"/>
            <a:ext cx="7038609" cy="1944000"/>
          </a:xfrm>
          <a:prstGeom prst="rect">
            <a:avLst/>
          </a:prstGeom>
        </p:spPr>
        <p:txBody>
          <a:bodyPr vert="horz" lIns="134421" tIns="67211" rIns="134421" bIns="67211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1" kern="1200">
                <a:solidFill>
                  <a:schemeClr val="tx1"/>
                </a:solidFill>
                <a:latin typeface="Corbel" panose="020B0503020204020204" pitchFamily="34" charset="0"/>
                <a:ea typeface="+mj-ea"/>
                <a:cs typeface="+mj-cs"/>
              </a:defRPr>
            </a:lvl1pPr>
          </a:lstStyle>
          <a:p>
            <a:pPr algn="l"/>
            <a:endParaRPr lang="sr-Latn-RS" sz="5292" dirty="0">
              <a:solidFill>
                <a:schemeClr val="bg1"/>
              </a:solidFill>
            </a:endParaRPr>
          </a:p>
        </p:txBody>
      </p:sp>
      <p:sp>
        <p:nvSpPr>
          <p:cNvPr id="23" name="Rounded Rectangle 22"/>
          <p:cNvSpPr/>
          <p:nvPr userDrawn="1"/>
        </p:nvSpPr>
        <p:spPr>
          <a:xfrm>
            <a:off x="3484777" y="15598759"/>
            <a:ext cx="11344152" cy="1640574"/>
          </a:xfrm>
          <a:prstGeom prst="roundRect">
            <a:avLst/>
          </a:prstGeom>
          <a:gradFill flip="none" rotWithShape="1">
            <a:gsLst>
              <a:gs pos="53000">
                <a:srgbClr val="80387F"/>
              </a:gs>
              <a:gs pos="100000">
                <a:srgbClr val="CB2781"/>
              </a:gs>
              <a:gs pos="0">
                <a:srgbClr val="2C4C7C"/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9" name="Text Placeholder 28"/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7664948" y="6850539"/>
            <a:ext cx="7038609" cy="1903547"/>
          </a:xfrm>
        </p:spPr>
        <p:txBody>
          <a:bodyPr>
            <a:noAutofit/>
          </a:bodyPr>
          <a:lstStyle>
            <a:lvl1pPr marL="0" marR="0" indent="0" algn="l" defTabSz="1344166" rtl="0" eaLnBrk="1" fontAlgn="auto" latinLnBrk="0" hangingPunct="1">
              <a:lnSpc>
                <a:spcPct val="90000"/>
              </a:lnSpc>
              <a:spcBef>
                <a:spcPts val="1470"/>
              </a:spcBef>
              <a:spcAft>
                <a:spcPts val="0"/>
              </a:spcAft>
              <a:buClr>
                <a:srgbClr val="CB2781"/>
              </a:buClr>
              <a:buSzPct val="145000"/>
              <a:buFont typeface="Arial" panose="020B0604020202020204" pitchFamily="34" charset="0"/>
              <a:buNone/>
              <a:tabLst/>
              <a:defRPr sz="5292" b="1" i="1">
                <a:solidFill>
                  <a:schemeClr val="bg1"/>
                </a:solidFill>
              </a:defRPr>
            </a:lvl1pPr>
          </a:lstStyle>
          <a:p>
            <a:pPr marL="0" marR="0" lvl="0" indent="0" algn="l" defTabSz="1344166" rtl="0" eaLnBrk="1" fontAlgn="auto" latinLnBrk="0" hangingPunct="1">
              <a:lnSpc>
                <a:spcPct val="90000"/>
              </a:lnSpc>
              <a:spcBef>
                <a:spcPts val="1470"/>
              </a:spcBef>
              <a:spcAft>
                <a:spcPts val="0"/>
              </a:spcAft>
              <a:buClr>
                <a:srgbClr val="CB2781"/>
              </a:buClr>
              <a:buSzPct val="145000"/>
              <a:buFont typeface="Arial" panose="020B0604020202020204" pitchFamily="34" charset="0"/>
              <a:buNone/>
              <a:tabLst/>
              <a:defRPr/>
            </a:pPr>
            <a:r>
              <a:rPr lang="sr-Cyrl-RS" dirty="0">
                <a:solidFill>
                  <a:schemeClr val="bg1"/>
                </a:solidFill>
              </a:rPr>
              <a:t>ПРЕДМЕТ</a:t>
            </a:r>
            <a:endParaRPr lang="sr-Latn-RS" dirty="0">
              <a:solidFill>
                <a:schemeClr val="bg1"/>
              </a:solidFill>
            </a:endParaRPr>
          </a:p>
          <a:p>
            <a:pPr lvl="0"/>
            <a:endParaRPr lang="sr-Latn-RS" dirty="0"/>
          </a:p>
        </p:txBody>
      </p:sp>
      <p:sp>
        <p:nvSpPr>
          <p:cNvPr id="31" name="Text Placeholder 30"/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3484778" y="15580840"/>
            <a:ext cx="11344151" cy="1658491"/>
          </a:xfrm>
        </p:spPr>
        <p:txBody>
          <a:bodyPr anchor="ctr">
            <a:normAutofit/>
          </a:bodyPr>
          <a:lstStyle>
            <a:lvl1pPr marL="0" indent="0" algn="ctr">
              <a:buNone/>
              <a:defRPr sz="2646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sr-Cyrl-RS" dirty="0"/>
              <a:t>НАЗИВ ЛЕКЦИЈЕ</a:t>
            </a:r>
            <a:endParaRPr lang="sr-Latn-RS" dirty="0"/>
          </a:p>
        </p:txBody>
      </p:sp>
      <p:sp>
        <p:nvSpPr>
          <p:cNvPr id="10" name="Rounded Rectangle 9"/>
          <p:cNvSpPr/>
          <p:nvPr userDrawn="1"/>
        </p:nvSpPr>
        <p:spPr>
          <a:xfrm>
            <a:off x="3484777" y="17782537"/>
            <a:ext cx="11344152" cy="1640574"/>
          </a:xfrm>
          <a:prstGeom prst="roundRect">
            <a:avLst/>
          </a:prstGeom>
          <a:gradFill flip="none" rotWithShape="1">
            <a:gsLst>
              <a:gs pos="53000">
                <a:srgbClr val="80387F"/>
              </a:gs>
              <a:gs pos="100000">
                <a:srgbClr val="CB2781"/>
              </a:gs>
              <a:gs pos="0">
                <a:srgbClr val="2C4C7C"/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Text Placeholder 30"/>
          <p:cNvSpPr>
            <a:spLocks noGrp="1"/>
          </p:cNvSpPr>
          <p:nvPr>
            <p:ph type="body" sz="quarter" idx="16" hasCustomPrompt="1"/>
          </p:nvPr>
        </p:nvSpPr>
        <p:spPr>
          <a:xfrm>
            <a:off x="3484778" y="17764618"/>
            <a:ext cx="11344151" cy="1658491"/>
          </a:xfrm>
        </p:spPr>
        <p:txBody>
          <a:bodyPr anchor="ctr">
            <a:normAutofit/>
          </a:bodyPr>
          <a:lstStyle>
            <a:lvl1pPr marL="0" indent="0" algn="ctr">
              <a:buNone/>
              <a:defRPr sz="2646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sr-Cyrl-RS" dirty="0"/>
              <a:t>НАЗИВ ЛЕКЦИЈЕ</a:t>
            </a:r>
            <a:endParaRPr lang="sr-Latn-RS" dirty="0"/>
          </a:p>
        </p:txBody>
      </p:sp>
      <p:sp>
        <p:nvSpPr>
          <p:cNvPr id="17" name="Rounded Rectangle 16"/>
          <p:cNvSpPr/>
          <p:nvPr userDrawn="1"/>
        </p:nvSpPr>
        <p:spPr>
          <a:xfrm>
            <a:off x="3484777" y="19966315"/>
            <a:ext cx="11344152" cy="1640574"/>
          </a:xfrm>
          <a:prstGeom prst="roundRect">
            <a:avLst/>
          </a:prstGeom>
          <a:gradFill flip="none" rotWithShape="1">
            <a:gsLst>
              <a:gs pos="53000">
                <a:srgbClr val="80387F"/>
              </a:gs>
              <a:gs pos="100000">
                <a:srgbClr val="CB2781"/>
              </a:gs>
              <a:gs pos="0">
                <a:srgbClr val="2C4C7C"/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8" name="Text Placeholder 30"/>
          <p:cNvSpPr>
            <a:spLocks noGrp="1"/>
          </p:cNvSpPr>
          <p:nvPr>
            <p:ph type="body" sz="quarter" idx="17" hasCustomPrompt="1"/>
          </p:nvPr>
        </p:nvSpPr>
        <p:spPr>
          <a:xfrm>
            <a:off x="3484778" y="19948396"/>
            <a:ext cx="11344151" cy="1658491"/>
          </a:xfrm>
        </p:spPr>
        <p:txBody>
          <a:bodyPr anchor="ctr">
            <a:normAutofit/>
          </a:bodyPr>
          <a:lstStyle>
            <a:lvl1pPr marL="0" indent="0" algn="ctr">
              <a:buNone/>
              <a:defRPr sz="2646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sr-Cyrl-RS" dirty="0"/>
              <a:t>НАЗИВ ЛЕКЦИЈЕ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9667199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bg>
      <p:bgPr>
        <a:gradFill>
          <a:gsLst>
            <a:gs pos="0">
              <a:srgbClr val="2C4C7C"/>
            </a:gs>
            <a:gs pos="22000">
              <a:srgbClr val="2C4C7C"/>
            </a:gs>
            <a:gs pos="97000">
              <a:srgbClr val="DCEDF8"/>
            </a:gs>
          </a:gsLst>
          <a:path path="circle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664961" y="8801190"/>
            <a:ext cx="7038609" cy="1425600"/>
          </a:xfrm>
        </p:spPr>
        <p:txBody>
          <a:bodyPr anchor="b">
            <a:normAutofit/>
          </a:bodyPr>
          <a:lstStyle>
            <a:lvl1pPr algn="l">
              <a:defRPr sz="3528" b="1" i="1">
                <a:solidFill>
                  <a:schemeClr val="bg1"/>
                </a:solidFill>
              </a:defRPr>
            </a:lvl1pPr>
          </a:lstStyle>
          <a:p>
            <a:r>
              <a:rPr lang="sr-Cyrl-RS" dirty="0"/>
              <a:t>Звање, име и презиме</a:t>
            </a:r>
            <a:endParaRPr lang="sr-Latn-R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240360" y="12967339"/>
            <a:ext cx="13442156" cy="1278385"/>
          </a:xfrm>
        </p:spPr>
        <p:txBody>
          <a:bodyPr>
            <a:normAutofit/>
          </a:bodyPr>
          <a:lstStyle>
            <a:lvl1pPr marL="0" indent="0" algn="ctr">
              <a:buNone/>
              <a:defRPr sz="2940" i="1" baseline="0">
                <a:solidFill>
                  <a:schemeClr val="bg1"/>
                </a:solidFill>
              </a:defRPr>
            </a:lvl1pPr>
            <a:lvl2pPr marL="672083" indent="0" algn="ctr">
              <a:buNone/>
              <a:defRPr sz="2940"/>
            </a:lvl2pPr>
            <a:lvl3pPr marL="1344166" indent="0" algn="ctr">
              <a:buNone/>
              <a:defRPr sz="2646"/>
            </a:lvl3pPr>
            <a:lvl4pPr marL="2016248" indent="0" algn="ctr">
              <a:buNone/>
              <a:defRPr sz="2352"/>
            </a:lvl4pPr>
            <a:lvl5pPr marL="2688330" indent="0" algn="ctr">
              <a:buNone/>
              <a:defRPr sz="2352"/>
            </a:lvl5pPr>
            <a:lvl6pPr marL="3360413" indent="0" algn="ctr">
              <a:buNone/>
              <a:defRPr sz="2352"/>
            </a:lvl6pPr>
            <a:lvl7pPr marL="4032496" indent="0" algn="ctr">
              <a:buNone/>
              <a:defRPr sz="2352"/>
            </a:lvl7pPr>
            <a:lvl8pPr marL="4704579" indent="0" algn="ctr">
              <a:buNone/>
              <a:defRPr sz="2352"/>
            </a:lvl8pPr>
            <a:lvl9pPr marL="5376661" indent="0" algn="ctr">
              <a:buNone/>
              <a:defRPr sz="2352"/>
            </a:lvl9pPr>
          </a:lstStyle>
          <a:p>
            <a:r>
              <a:rPr lang="sr-Cyrl-RS" dirty="0"/>
              <a:t>ПРЕДАВАЊЕ #</a:t>
            </a:r>
            <a:endParaRPr lang="sr-Latn-R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3623837" y="4040507"/>
            <a:ext cx="3757453" cy="9201600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sr-Cyrl-RS" dirty="0"/>
              <a:t>Слика професора / предавача</a:t>
            </a:r>
            <a:endParaRPr lang="sr-Latn-RS" dirty="0"/>
          </a:p>
        </p:txBody>
      </p:sp>
      <p:sp>
        <p:nvSpPr>
          <p:cNvPr id="12" name="Title 1"/>
          <p:cNvSpPr txBox="1">
            <a:spLocks/>
          </p:cNvSpPr>
          <p:nvPr userDrawn="1"/>
        </p:nvSpPr>
        <p:spPr>
          <a:xfrm>
            <a:off x="7664948" y="6666235"/>
            <a:ext cx="7038609" cy="1944000"/>
          </a:xfrm>
          <a:prstGeom prst="rect">
            <a:avLst/>
          </a:prstGeom>
        </p:spPr>
        <p:txBody>
          <a:bodyPr vert="horz" lIns="134421" tIns="67211" rIns="134421" bIns="67211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1" kern="1200">
                <a:solidFill>
                  <a:schemeClr val="tx1"/>
                </a:solidFill>
                <a:latin typeface="Corbel" panose="020B0503020204020204" pitchFamily="34" charset="0"/>
                <a:ea typeface="+mj-ea"/>
                <a:cs typeface="+mj-cs"/>
              </a:defRPr>
            </a:lvl1pPr>
          </a:lstStyle>
          <a:p>
            <a:pPr algn="l"/>
            <a:endParaRPr lang="sr-Latn-RS" sz="5292" dirty="0">
              <a:solidFill>
                <a:schemeClr val="bg1"/>
              </a:solidFill>
            </a:endParaRPr>
          </a:p>
        </p:txBody>
      </p:sp>
      <p:sp>
        <p:nvSpPr>
          <p:cNvPr id="23" name="Rounded Rectangle 22"/>
          <p:cNvSpPr/>
          <p:nvPr userDrawn="1"/>
        </p:nvSpPr>
        <p:spPr>
          <a:xfrm>
            <a:off x="3484777" y="15598759"/>
            <a:ext cx="11344152" cy="1640574"/>
          </a:xfrm>
          <a:prstGeom prst="roundRect">
            <a:avLst/>
          </a:prstGeom>
          <a:gradFill flip="none" rotWithShape="1">
            <a:gsLst>
              <a:gs pos="53000">
                <a:srgbClr val="80387F"/>
              </a:gs>
              <a:gs pos="100000">
                <a:srgbClr val="CB2781"/>
              </a:gs>
              <a:gs pos="0">
                <a:srgbClr val="2C4C7C"/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9" name="Text Placeholder 28"/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7664948" y="6850539"/>
            <a:ext cx="7038609" cy="1903547"/>
          </a:xfrm>
        </p:spPr>
        <p:txBody>
          <a:bodyPr>
            <a:noAutofit/>
          </a:bodyPr>
          <a:lstStyle>
            <a:lvl1pPr marL="0" marR="0" indent="0" algn="l" defTabSz="1344166" rtl="0" eaLnBrk="1" fontAlgn="auto" latinLnBrk="0" hangingPunct="1">
              <a:lnSpc>
                <a:spcPct val="90000"/>
              </a:lnSpc>
              <a:spcBef>
                <a:spcPts val="1470"/>
              </a:spcBef>
              <a:spcAft>
                <a:spcPts val="0"/>
              </a:spcAft>
              <a:buClr>
                <a:srgbClr val="CB2781"/>
              </a:buClr>
              <a:buSzPct val="145000"/>
              <a:buFont typeface="Arial" panose="020B0604020202020204" pitchFamily="34" charset="0"/>
              <a:buNone/>
              <a:tabLst/>
              <a:defRPr sz="5292" b="1" i="1">
                <a:solidFill>
                  <a:schemeClr val="bg1"/>
                </a:solidFill>
              </a:defRPr>
            </a:lvl1pPr>
          </a:lstStyle>
          <a:p>
            <a:pPr marL="0" marR="0" lvl="0" indent="0" algn="l" defTabSz="1344166" rtl="0" eaLnBrk="1" fontAlgn="auto" latinLnBrk="0" hangingPunct="1">
              <a:lnSpc>
                <a:spcPct val="90000"/>
              </a:lnSpc>
              <a:spcBef>
                <a:spcPts val="1470"/>
              </a:spcBef>
              <a:spcAft>
                <a:spcPts val="0"/>
              </a:spcAft>
              <a:buClr>
                <a:srgbClr val="CB2781"/>
              </a:buClr>
              <a:buSzPct val="145000"/>
              <a:buFont typeface="Arial" panose="020B0604020202020204" pitchFamily="34" charset="0"/>
              <a:buNone/>
              <a:tabLst/>
              <a:defRPr/>
            </a:pPr>
            <a:r>
              <a:rPr lang="sr-Cyrl-RS" dirty="0">
                <a:solidFill>
                  <a:schemeClr val="bg1"/>
                </a:solidFill>
              </a:rPr>
              <a:t>ПРЕДМЕТ</a:t>
            </a:r>
            <a:endParaRPr lang="sr-Latn-RS" dirty="0">
              <a:solidFill>
                <a:schemeClr val="bg1"/>
              </a:solidFill>
            </a:endParaRPr>
          </a:p>
          <a:p>
            <a:pPr lvl="0"/>
            <a:endParaRPr lang="sr-Latn-RS" dirty="0"/>
          </a:p>
        </p:txBody>
      </p:sp>
      <p:sp>
        <p:nvSpPr>
          <p:cNvPr id="31" name="Text Placeholder 30"/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3484778" y="15580840"/>
            <a:ext cx="11344151" cy="1658491"/>
          </a:xfrm>
        </p:spPr>
        <p:txBody>
          <a:bodyPr anchor="ctr">
            <a:normAutofit/>
          </a:bodyPr>
          <a:lstStyle>
            <a:lvl1pPr marL="0" indent="0" algn="ctr">
              <a:buNone/>
              <a:defRPr sz="2646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sr-Cyrl-RS" dirty="0"/>
              <a:t>НАЗИВ ЛЕКЦИЈЕ</a:t>
            </a:r>
            <a:endParaRPr lang="sr-Latn-RS" dirty="0"/>
          </a:p>
        </p:txBody>
      </p:sp>
      <p:sp>
        <p:nvSpPr>
          <p:cNvPr id="10" name="Rounded Rectangle 9"/>
          <p:cNvSpPr/>
          <p:nvPr userDrawn="1"/>
        </p:nvSpPr>
        <p:spPr>
          <a:xfrm>
            <a:off x="3484777" y="17782537"/>
            <a:ext cx="11344152" cy="1640574"/>
          </a:xfrm>
          <a:prstGeom prst="roundRect">
            <a:avLst/>
          </a:prstGeom>
          <a:gradFill flip="none" rotWithShape="1">
            <a:gsLst>
              <a:gs pos="53000">
                <a:srgbClr val="80387F"/>
              </a:gs>
              <a:gs pos="100000">
                <a:srgbClr val="CB2781"/>
              </a:gs>
              <a:gs pos="0">
                <a:srgbClr val="2C4C7C"/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Text Placeholder 30"/>
          <p:cNvSpPr>
            <a:spLocks noGrp="1"/>
          </p:cNvSpPr>
          <p:nvPr>
            <p:ph type="body" sz="quarter" idx="16" hasCustomPrompt="1"/>
          </p:nvPr>
        </p:nvSpPr>
        <p:spPr>
          <a:xfrm>
            <a:off x="3484778" y="17764618"/>
            <a:ext cx="11344151" cy="1658491"/>
          </a:xfrm>
        </p:spPr>
        <p:txBody>
          <a:bodyPr anchor="ctr">
            <a:normAutofit/>
          </a:bodyPr>
          <a:lstStyle>
            <a:lvl1pPr marL="0" indent="0" algn="ctr">
              <a:buNone/>
              <a:defRPr sz="2646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sr-Cyrl-RS" dirty="0"/>
              <a:t>НАЗИВ ЛЕКЦИЈЕ</a:t>
            </a:r>
            <a:endParaRPr lang="sr-Latn-RS" dirty="0"/>
          </a:p>
        </p:txBody>
      </p:sp>
      <p:sp>
        <p:nvSpPr>
          <p:cNvPr id="17" name="Rounded Rectangle 16"/>
          <p:cNvSpPr/>
          <p:nvPr userDrawn="1"/>
        </p:nvSpPr>
        <p:spPr>
          <a:xfrm>
            <a:off x="3484777" y="19966315"/>
            <a:ext cx="11344152" cy="1640574"/>
          </a:xfrm>
          <a:prstGeom prst="roundRect">
            <a:avLst/>
          </a:prstGeom>
          <a:gradFill flip="none" rotWithShape="1">
            <a:gsLst>
              <a:gs pos="53000">
                <a:srgbClr val="80387F"/>
              </a:gs>
              <a:gs pos="100000">
                <a:srgbClr val="CB2781"/>
              </a:gs>
              <a:gs pos="0">
                <a:srgbClr val="2C4C7C"/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8" name="Text Placeholder 30"/>
          <p:cNvSpPr>
            <a:spLocks noGrp="1"/>
          </p:cNvSpPr>
          <p:nvPr>
            <p:ph type="body" sz="quarter" idx="17" hasCustomPrompt="1"/>
          </p:nvPr>
        </p:nvSpPr>
        <p:spPr>
          <a:xfrm>
            <a:off x="3484778" y="19948396"/>
            <a:ext cx="11344151" cy="1658491"/>
          </a:xfrm>
        </p:spPr>
        <p:txBody>
          <a:bodyPr anchor="ctr">
            <a:normAutofit/>
          </a:bodyPr>
          <a:lstStyle>
            <a:lvl1pPr marL="0" indent="0" algn="ctr">
              <a:buNone/>
              <a:defRPr sz="2646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sr-Cyrl-RS" dirty="0"/>
              <a:t>НАЗИВ ЛЕКЦИЈЕ</a:t>
            </a:r>
            <a:endParaRPr lang="sr-Latn-RS" dirty="0"/>
          </a:p>
        </p:txBody>
      </p:sp>
      <p:sp>
        <p:nvSpPr>
          <p:cNvPr id="19" name="Rounded Rectangle 18"/>
          <p:cNvSpPr/>
          <p:nvPr userDrawn="1"/>
        </p:nvSpPr>
        <p:spPr>
          <a:xfrm>
            <a:off x="3484777" y="22150093"/>
            <a:ext cx="11344152" cy="1640574"/>
          </a:xfrm>
          <a:prstGeom prst="roundRect">
            <a:avLst/>
          </a:prstGeom>
          <a:gradFill flip="none" rotWithShape="1">
            <a:gsLst>
              <a:gs pos="53000">
                <a:srgbClr val="80387F"/>
              </a:gs>
              <a:gs pos="100000">
                <a:srgbClr val="CB2781"/>
              </a:gs>
              <a:gs pos="0">
                <a:srgbClr val="2C4C7C"/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Text Placeholder 30"/>
          <p:cNvSpPr>
            <a:spLocks noGrp="1"/>
          </p:cNvSpPr>
          <p:nvPr>
            <p:ph type="body" sz="quarter" idx="18" hasCustomPrompt="1"/>
          </p:nvPr>
        </p:nvSpPr>
        <p:spPr>
          <a:xfrm>
            <a:off x="3484778" y="22132174"/>
            <a:ext cx="11344151" cy="1658491"/>
          </a:xfrm>
        </p:spPr>
        <p:txBody>
          <a:bodyPr anchor="ctr">
            <a:normAutofit/>
          </a:bodyPr>
          <a:lstStyle>
            <a:lvl1pPr marL="0" indent="0" algn="ctr">
              <a:buNone/>
              <a:defRPr sz="2646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sr-Cyrl-RS" dirty="0"/>
              <a:t>НАЗИВ ЛЕКЦИЈЕ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115844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1357" y="4303766"/>
            <a:ext cx="15458480" cy="1887627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r-Latn-RS" dirty="0"/>
          </a:p>
        </p:txBody>
      </p:sp>
      <p:sp>
        <p:nvSpPr>
          <p:cNvPr id="7" name="Rounded Rectangle 6"/>
          <p:cNvSpPr/>
          <p:nvPr userDrawn="1"/>
        </p:nvSpPr>
        <p:spPr>
          <a:xfrm>
            <a:off x="3248522" y="1510080"/>
            <a:ext cx="11344152" cy="1640574"/>
          </a:xfrm>
          <a:prstGeom prst="roundRect">
            <a:avLst/>
          </a:prstGeom>
          <a:gradFill flip="none" rotWithShape="1">
            <a:gsLst>
              <a:gs pos="0">
                <a:srgbClr val="E54D9A"/>
              </a:gs>
              <a:gs pos="100000">
                <a:srgbClr val="CB2781"/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3248521" y="1510078"/>
            <a:ext cx="11344152" cy="1640570"/>
          </a:xfrm>
        </p:spPr>
        <p:txBody>
          <a:bodyPr anchor="ctr">
            <a:normAutofit/>
          </a:bodyPr>
          <a:lstStyle>
            <a:lvl1pPr marL="0" indent="0">
              <a:buNone/>
              <a:defRPr sz="2646" b="1">
                <a:solidFill>
                  <a:schemeClr val="bg1"/>
                </a:solidFill>
              </a:defRPr>
            </a:lvl1pPr>
          </a:lstStyle>
          <a:p>
            <a:pPr lvl="0"/>
            <a:r>
              <a:rPr lang="sr-Cyrl-RS" dirty="0"/>
              <a:t>НАЗИВ ЛЕКЦИЈЕ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7345406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2198" y="3905217"/>
            <a:ext cx="15458480" cy="2935825"/>
          </a:xfrm>
        </p:spPr>
        <p:txBody>
          <a:bodyPr>
            <a:normAutofit/>
          </a:bodyPr>
          <a:lstStyle>
            <a:lvl1pPr algn="ctr">
              <a:defRPr sz="4116">
                <a:solidFill>
                  <a:srgbClr val="D60093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2198" y="7595608"/>
            <a:ext cx="15458480" cy="15664817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r-Latn-RS" dirty="0"/>
          </a:p>
        </p:txBody>
      </p:sp>
      <p:sp>
        <p:nvSpPr>
          <p:cNvPr id="7" name="Rounded Rectangle 6"/>
          <p:cNvSpPr/>
          <p:nvPr userDrawn="1"/>
        </p:nvSpPr>
        <p:spPr>
          <a:xfrm>
            <a:off x="3254865" y="1514954"/>
            <a:ext cx="11344152" cy="1640574"/>
          </a:xfrm>
          <a:prstGeom prst="roundRect">
            <a:avLst/>
          </a:prstGeom>
          <a:gradFill>
            <a:gsLst>
              <a:gs pos="0">
                <a:srgbClr val="2C4C7C"/>
              </a:gs>
              <a:gs pos="100000">
                <a:srgbClr val="2C4C7C"/>
              </a:gs>
            </a:gsLst>
            <a:path path="circle">
              <a:fillToRect l="50000" t="100000" r="100000" b="50000"/>
            </a:path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3249235" y="1510078"/>
            <a:ext cx="11344152" cy="1640570"/>
          </a:xfrm>
        </p:spPr>
        <p:txBody>
          <a:bodyPr anchor="ctr">
            <a:normAutofit/>
          </a:bodyPr>
          <a:lstStyle>
            <a:lvl1pPr marL="0" indent="0">
              <a:buNone/>
              <a:defRPr sz="2646" b="1">
                <a:solidFill>
                  <a:schemeClr val="bg1"/>
                </a:solidFill>
              </a:defRPr>
            </a:lvl1pPr>
          </a:lstStyle>
          <a:p>
            <a:pPr lvl="0"/>
            <a:r>
              <a:rPr lang="sr-Cyrl-RS" dirty="0"/>
              <a:t>НАЗИВ ЛЕКЦИЈЕ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3805669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7700" y="4303769"/>
            <a:ext cx="15458480" cy="1883055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r-Latn-RS" dirty="0"/>
          </a:p>
        </p:txBody>
      </p:sp>
      <p:sp>
        <p:nvSpPr>
          <p:cNvPr id="8" name="Rounded Rectangle 7"/>
          <p:cNvSpPr/>
          <p:nvPr userDrawn="1"/>
        </p:nvSpPr>
        <p:spPr>
          <a:xfrm>
            <a:off x="3254865" y="1514954"/>
            <a:ext cx="11344152" cy="1640574"/>
          </a:xfrm>
          <a:prstGeom prst="roundRect">
            <a:avLst/>
          </a:prstGeom>
          <a:gradFill>
            <a:gsLst>
              <a:gs pos="0">
                <a:srgbClr val="2C4C7C"/>
              </a:gs>
              <a:gs pos="100000">
                <a:srgbClr val="2C4C7C"/>
              </a:gs>
            </a:gsLst>
            <a:path path="circle">
              <a:fillToRect l="50000" t="100000" r="100000" b="50000"/>
            </a:path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3249235" y="1510078"/>
            <a:ext cx="11344152" cy="1640570"/>
          </a:xfrm>
        </p:spPr>
        <p:txBody>
          <a:bodyPr anchor="ctr">
            <a:normAutofit/>
          </a:bodyPr>
          <a:lstStyle>
            <a:lvl1pPr marL="0" indent="0">
              <a:buNone/>
              <a:defRPr sz="2646" b="1">
                <a:solidFill>
                  <a:schemeClr val="bg1"/>
                </a:solidFill>
              </a:defRPr>
            </a:lvl1pPr>
          </a:lstStyle>
          <a:p>
            <a:pPr lvl="0"/>
            <a:r>
              <a:rPr lang="sr-Cyrl-RS" dirty="0"/>
              <a:t>НАЗИВ ЛЕКЦИЈЕ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167538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986E8-9FE3-E2C6-FBC4-A1C1F9E97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8DB16-88EA-22E7-BAB4-9D25AFCCF4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5B3198-6EF5-2608-97A6-BF16A8116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9B2AE-CCDC-4DF3-8D96-37ED552B720F}" type="datetimeFigureOut">
              <a:rPr lang="sr-Latn-RS" smtClean="0"/>
              <a:t>1.11.2024.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F2722-E644-C80A-0C0E-F28FB8DCE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65FD3D-1FF7-5696-184A-1BD3C6ABA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95F9B-8515-4F7F-84F3-9011CCE14976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060715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A8B7E-9AFD-EB42-DDA4-DE135E125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2863" y="6155059"/>
            <a:ext cx="15458480" cy="10269853"/>
          </a:xfrm>
        </p:spPr>
        <p:txBody>
          <a:bodyPr anchor="b"/>
          <a:lstStyle>
            <a:lvl1pPr>
              <a:defRPr sz="882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F812F4-F549-F6AF-FAD5-A4A3ADF210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22863" y="16522069"/>
            <a:ext cx="15458480" cy="5400673"/>
          </a:xfrm>
        </p:spPr>
        <p:txBody>
          <a:bodyPr/>
          <a:lstStyle>
            <a:lvl1pPr marL="0" indent="0">
              <a:buNone/>
              <a:defRPr sz="3528">
                <a:solidFill>
                  <a:schemeClr val="tx1">
                    <a:tint val="75000"/>
                  </a:schemeClr>
                </a:solidFill>
              </a:defRPr>
            </a:lvl1pPr>
            <a:lvl2pPr marL="672130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2pPr>
            <a:lvl3pPr marL="1344259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3pPr>
            <a:lvl4pPr marL="2016389" indent="0">
              <a:buNone/>
              <a:defRPr sz="2352">
                <a:solidFill>
                  <a:schemeClr val="tx1">
                    <a:tint val="75000"/>
                  </a:schemeClr>
                </a:solidFill>
              </a:defRPr>
            </a:lvl4pPr>
            <a:lvl5pPr marL="2688519" indent="0">
              <a:buNone/>
              <a:defRPr sz="2352">
                <a:solidFill>
                  <a:schemeClr val="tx1">
                    <a:tint val="75000"/>
                  </a:schemeClr>
                </a:solidFill>
              </a:defRPr>
            </a:lvl5pPr>
            <a:lvl6pPr marL="3360649" indent="0">
              <a:buNone/>
              <a:defRPr sz="2352">
                <a:solidFill>
                  <a:schemeClr val="tx1">
                    <a:tint val="75000"/>
                  </a:schemeClr>
                </a:solidFill>
              </a:defRPr>
            </a:lvl6pPr>
            <a:lvl7pPr marL="4032778" indent="0">
              <a:buNone/>
              <a:defRPr sz="2352">
                <a:solidFill>
                  <a:schemeClr val="tx1">
                    <a:tint val="75000"/>
                  </a:schemeClr>
                </a:solidFill>
              </a:defRPr>
            </a:lvl7pPr>
            <a:lvl8pPr marL="4704908" indent="0">
              <a:buNone/>
              <a:defRPr sz="2352">
                <a:solidFill>
                  <a:schemeClr val="tx1">
                    <a:tint val="75000"/>
                  </a:schemeClr>
                </a:solidFill>
              </a:defRPr>
            </a:lvl8pPr>
            <a:lvl9pPr marL="5377038" indent="0">
              <a:buNone/>
              <a:defRPr sz="235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F6F75A-C5EF-B799-6DB3-039FF6333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9B2AE-CCDC-4DF3-8D96-37ED552B720F}" type="datetimeFigureOut">
              <a:rPr lang="sr-Latn-RS" smtClean="0"/>
              <a:t>1.11.2024.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D08E4D-E6B2-C18A-54E0-6B4C2BC52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96F881-27EA-6A08-51BA-6D8555EFA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95F9B-8515-4F7F-84F3-9011CCE14976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970095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87C24-A020-46C6-A5CE-7D26CF8BA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6C942-350E-58EE-EC3C-F34C2D0A5A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32198" y="6572250"/>
            <a:ext cx="7617222" cy="156648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D16B4E-864D-D09D-5DB1-D50BAB2CA1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073455" y="6572250"/>
            <a:ext cx="7617222" cy="156648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9C4263-2632-EB80-A1F1-7F1A94D86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9B2AE-CCDC-4DF3-8D96-37ED552B720F}" type="datetimeFigureOut">
              <a:rPr lang="sr-Latn-RS" smtClean="0"/>
              <a:t>1.11.2024.</a:t>
            </a:fld>
            <a:endParaRPr lang="sr-Lat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D7120C-DA37-C0CF-379E-133069E3C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A88BC3-21DE-A911-AB11-28C415F54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95F9B-8515-4F7F-84F3-9011CCE14976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115626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AA56E-D73B-44E7-A151-35F1A6D54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4532" y="1314452"/>
            <a:ext cx="15458480" cy="477202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487584-C674-8C77-A933-C6F563874E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34533" y="6052187"/>
            <a:ext cx="7582216" cy="2966083"/>
          </a:xfrm>
        </p:spPr>
        <p:txBody>
          <a:bodyPr anchor="b"/>
          <a:lstStyle>
            <a:lvl1pPr marL="0" indent="0">
              <a:buNone/>
              <a:defRPr sz="3528" b="1"/>
            </a:lvl1pPr>
            <a:lvl2pPr marL="672130" indent="0">
              <a:buNone/>
              <a:defRPr sz="2940" b="1"/>
            </a:lvl2pPr>
            <a:lvl3pPr marL="1344259" indent="0">
              <a:buNone/>
              <a:defRPr sz="2646" b="1"/>
            </a:lvl3pPr>
            <a:lvl4pPr marL="2016389" indent="0">
              <a:buNone/>
              <a:defRPr sz="2352" b="1"/>
            </a:lvl4pPr>
            <a:lvl5pPr marL="2688519" indent="0">
              <a:buNone/>
              <a:defRPr sz="2352" b="1"/>
            </a:lvl5pPr>
            <a:lvl6pPr marL="3360649" indent="0">
              <a:buNone/>
              <a:defRPr sz="2352" b="1"/>
            </a:lvl6pPr>
            <a:lvl7pPr marL="4032778" indent="0">
              <a:buNone/>
              <a:defRPr sz="2352" b="1"/>
            </a:lvl7pPr>
            <a:lvl8pPr marL="4704908" indent="0">
              <a:buNone/>
              <a:defRPr sz="2352" b="1"/>
            </a:lvl8pPr>
            <a:lvl9pPr marL="5377038" indent="0">
              <a:buNone/>
              <a:defRPr sz="235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FC1411-8E1F-CBCC-077D-CD6DAE5B40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34533" y="9018270"/>
            <a:ext cx="7582216" cy="132645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376CEB-92F1-4567-2AF1-7B605C3F29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073456" y="6052187"/>
            <a:ext cx="7619556" cy="2966083"/>
          </a:xfrm>
        </p:spPr>
        <p:txBody>
          <a:bodyPr anchor="b"/>
          <a:lstStyle>
            <a:lvl1pPr marL="0" indent="0">
              <a:buNone/>
              <a:defRPr sz="3528" b="1"/>
            </a:lvl1pPr>
            <a:lvl2pPr marL="672130" indent="0">
              <a:buNone/>
              <a:defRPr sz="2940" b="1"/>
            </a:lvl2pPr>
            <a:lvl3pPr marL="1344259" indent="0">
              <a:buNone/>
              <a:defRPr sz="2646" b="1"/>
            </a:lvl3pPr>
            <a:lvl4pPr marL="2016389" indent="0">
              <a:buNone/>
              <a:defRPr sz="2352" b="1"/>
            </a:lvl4pPr>
            <a:lvl5pPr marL="2688519" indent="0">
              <a:buNone/>
              <a:defRPr sz="2352" b="1"/>
            </a:lvl5pPr>
            <a:lvl6pPr marL="3360649" indent="0">
              <a:buNone/>
              <a:defRPr sz="2352" b="1"/>
            </a:lvl6pPr>
            <a:lvl7pPr marL="4032778" indent="0">
              <a:buNone/>
              <a:defRPr sz="2352" b="1"/>
            </a:lvl7pPr>
            <a:lvl8pPr marL="4704908" indent="0">
              <a:buNone/>
              <a:defRPr sz="2352" b="1"/>
            </a:lvl8pPr>
            <a:lvl9pPr marL="5377038" indent="0">
              <a:buNone/>
              <a:defRPr sz="235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4A64CA-BB55-4CA1-C206-F9B1DD5929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073456" y="9018270"/>
            <a:ext cx="7619556" cy="132645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B224D3-A75D-4C49-CF4D-DBD698533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9B2AE-CCDC-4DF3-8D96-37ED552B720F}" type="datetimeFigureOut">
              <a:rPr lang="sr-Latn-RS" smtClean="0"/>
              <a:t>1.11.2024.</a:t>
            </a:fld>
            <a:endParaRPr lang="sr-Latn-R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35580C-DA41-BC6F-54B8-13D69A1F4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BCA7C8-ABC2-014A-8A9B-8C5AEC4DD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95F9B-8515-4F7F-84F3-9011CCE14976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941848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BE5F6-3F03-1410-6CAB-725081CC3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C06CA0-A77F-7419-0072-A2DE873B2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9B2AE-CCDC-4DF3-8D96-37ED552B720F}" type="datetimeFigureOut">
              <a:rPr lang="sr-Latn-RS" smtClean="0"/>
              <a:t>1.11.2024.</a:t>
            </a:fld>
            <a:endParaRPr lang="sr-Latn-R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4F1CE3-1FCD-0157-B04D-F9D323DB7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20074E-CE1C-3E02-5EE1-B7030DCBC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95F9B-8515-4F7F-84F3-9011CCE14976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193863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BE9F5C-A0DA-ABF0-53A4-D715F65B5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9B2AE-CCDC-4DF3-8D96-37ED552B720F}" type="datetimeFigureOut">
              <a:rPr lang="sr-Latn-RS" smtClean="0"/>
              <a:t>1.11.2024.</a:t>
            </a:fld>
            <a:endParaRPr lang="sr-Latn-R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DC1593-D156-8549-7577-C6046D515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2BE5D4-1C86-08C5-4364-C0E840CCF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95F9B-8515-4F7F-84F3-9011CCE14976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836203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22666-A9A9-3DBC-55B1-CE9694E5F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4533" y="1645920"/>
            <a:ext cx="5780593" cy="5760720"/>
          </a:xfrm>
        </p:spPr>
        <p:txBody>
          <a:bodyPr anchor="b"/>
          <a:lstStyle>
            <a:lvl1pPr>
              <a:defRPr sz="4704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565DC-2339-1752-960B-02661C67B4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9557" y="3554732"/>
            <a:ext cx="9073455" cy="17545050"/>
          </a:xfrm>
        </p:spPr>
        <p:txBody>
          <a:bodyPr/>
          <a:lstStyle>
            <a:lvl1pPr>
              <a:defRPr sz="4704"/>
            </a:lvl1pPr>
            <a:lvl2pPr>
              <a:defRPr sz="4116"/>
            </a:lvl2pPr>
            <a:lvl3pPr>
              <a:defRPr sz="3528"/>
            </a:lvl3pPr>
            <a:lvl4pPr>
              <a:defRPr sz="2940"/>
            </a:lvl4pPr>
            <a:lvl5pPr>
              <a:defRPr sz="2940"/>
            </a:lvl5pPr>
            <a:lvl6pPr>
              <a:defRPr sz="2940"/>
            </a:lvl6pPr>
            <a:lvl7pPr>
              <a:defRPr sz="2940"/>
            </a:lvl7pPr>
            <a:lvl8pPr>
              <a:defRPr sz="2940"/>
            </a:lvl8pPr>
            <a:lvl9pPr>
              <a:defRPr sz="29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BE2781-A411-2CC2-673C-FB67C106E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34533" y="7406640"/>
            <a:ext cx="5780593" cy="13721717"/>
          </a:xfrm>
        </p:spPr>
        <p:txBody>
          <a:bodyPr/>
          <a:lstStyle>
            <a:lvl1pPr marL="0" indent="0">
              <a:buNone/>
              <a:defRPr sz="2352"/>
            </a:lvl1pPr>
            <a:lvl2pPr marL="672130" indent="0">
              <a:buNone/>
              <a:defRPr sz="2058"/>
            </a:lvl2pPr>
            <a:lvl3pPr marL="1344259" indent="0">
              <a:buNone/>
              <a:defRPr sz="1764"/>
            </a:lvl3pPr>
            <a:lvl4pPr marL="2016389" indent="0">
              <a:buNone/>
              <a:defRPr sz="1470"/>
            </a:lvl4pPr>
            <a:lvl5pPr marL="2688519" indent="0">
              <a:buNone/>
              <a:defRPr sz="1470"/>
            </a:lvl5pPr>
            <a:lvl6pPr marL="3360649" indent="0">
              <a:buNone/>
              <a:defRPr sz="1470"/>
            </a:lvl6pPr>
            <a:lvl7pPr marL="4032778" indent="0">
              <a:buNone/>
              <a:defRPr sz="1470"/>
            </a:lvl7pPr>
            <a:lvl8pPr marL="4704908" indent="0">
              <a:buNone/>
              <a:defRPr sz="1470"/>
            </a:lvl8pPr>
            <a:lvl9pPr marL="5377038" indent="0">
              <a:buNone/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83BDAD-0756-B717-C595-56351AD7D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9B2AE-CCDC-4DF3-8D96-37ED552B720F}" type="datetimeFigureOut">
              <a:rPr lang="sr-Latn-RS" smtClean="0"/>
              <a:t>1.11.2024.</a:t>
            </a:fld>
            <a:endParaRPr lang="sr-Lat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048934-A100-A932-F50D-4CC37F0A5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7317BC-A2C4-5DE1-631D-F5A312F71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95F9B-8515-4F7F-84F3-9011CCE14976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267025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CB885-797F-7984-D162-5918CDB6E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4533" y="1645920"/>
            <a:ext cx="5780593" cy="5760720"/>
          </a:xfrm>
        </p:spPr>
        <p:txBody>
          <a:bodyPr anchor="b"/>
          <a:lstStyle>
            <a:lvl1pPr>
              <a:defRPr sz="4704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D1EDDB-3080-4757-A390-0D47D22F34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619557" y="3554732"/>
            <a:ext cx="9073455" cy="17545050"/>
          </a:xfrm>
        </p:spPr>
        <p:txBody>
          <a:bodyPr/>
          <a:lstStyle>
            <a:lvl1pPr marL="0" indent="0">
              <a:buNone/>
              <a:defRPr sz="4704"/>
            </a:lvl1pPr>
            <a:lvl2pPr marL="672130" indent="0">
              <a:buNone/>
              <a:defRPr sz="4116"/>
            </a:lvl2pPr>
            <a:lvl3pPr marL="1344259" indent="0">
              <a:buNone/>
              <a:defRPr sz="3528"/>
            </a:lvl3pPr>
            <a:lvl4pPr marL="2016389" indent="0">
              <a:buNone/>
              <a:defRPr sz="2940"/>
            </a:lvl4pPr>
            <a:lvl5pPr marL="2688519" indent="0">
              <a:buNone/>
              <a:defRPr sz="2940"/>
            </a:lvl5pPr>
            <a:lvl6pPr marL="3360649" indent="0">
              <a:buNone/>
              <a:defRPr sz="2940"/>
            </a:lvl6pPr>
            <a:lvl7pPr marL="4032778" indent="0">
              <a:buNone/>
              <a:defRPr sz="2940"/>
            </a:lvl7pPr>
            <a:lvl8pPr marL="4704908" indent="0">
              <a:buNone/>
              <a:defRPr sz="2940"/>
            </a:lvl8pPr>
            <a:lvl9pPr marL="5377038" indent="0">
              <a:buNone/>
              <a:defRPr sz="294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91D14F-A2B2-FB3C-A78B-7229647896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34533" y="7406640"/>
            <a:ext cx="5780593" cy="13721717"/>
          </a:xfrm>
        </p:spPr>
        <p:txBody>
          <a:bodyPr/>
          <a:lstStyle>
            <a:lvl1pPr marL="0" indent="0">
              <a:buNone/>
              <a:defRPr sz="2352"/>
            </a:lvl1pPr>
            <a:lvl2pPr marL="672130" indent="0">
              <a:buNone/>
              <a:defRPr sz="2058"/>
            </a:lvl2pPr>
            <a:lvl3pPr marL="1344259" indent="0">
              <a:buNone/>
              <a:defRPr sz="1764"/>
            </a:lvl3pPr>
            <a:lvl4pPr marL="2016389" indent="0">
              <a:buNone/>
              <a:defRPr sz="1470"/>
            </a:lvl4pPr>
            <a:lvl5pPr marL="2688519" indent="0">
              <a:buNone/>
              <a:defRPr sz="1470"/>
            </a:lvl5pPr>
            <a:lvl6pPr marL="3360649" indent="0">
              <a:buNone/>
              <a:defRPr sz="1470"/>
            </a:lvl6pPr>
            <a:lvl7pPr marL="4032778" indent="0">
              <a:buNone/>
              <a:defRPr sz="1470"/>
            </a:lvl7pPr>
            <a:lvl8pPr marL="4704908" indent="0">
              <a:buNone/>
              <a:defRPr sz="1470"/>
            </a:lvl8pPr>
            <a:lvl9pPr marL="5377038" indent="0">
              <a:buNone/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D759D3-86DE-1E3C-0996-E85F98D72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9B2AE-CCDC-4DF3-8D96-37ED552B720F}" type="datetimeFigureOut">
              <a:rPr lang="sr-Latn-RS" smtClean="0"/>
              <a:t>1.11.2024.</a:t>
            </a:fld>
            <a:endParaRPr lang="sr-Lat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4E2CAB-5FC3-BB6C-A777-BA618224D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A037C3-4506-13D4-ECAF-77136C773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95F9B-8515-4F7F-84F3-9011CCE14976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25422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B15201-383F-FA6A-6313-4453F478A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2198" y="1314452"/>
            <a:ext cx="15458480" cy="47720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0A362-CF65-5D8A-276E-018C976AB0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32198" y="6572250"/>
            <a:ext cx="15458480" cy="156648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BEFD63-F578-D1B4-C76E-837904E3BE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232198" y="22882862"/>
            <a:ext cx="4032647" cy="1314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9B2AE-CCDC-4DF3-8D96-37ED552B720F}" type="datetimeFigureOut">
              <a:rPr lang="sr-Latn-RS" smtClean="0"/>
              <a:t>1.11.2024.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E4F20A-F344-7793-4FF8-73D63C9E0C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936953" y="22882862"/>
            <a:ext cx="6048970" cy="1314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A342C3-7C83-2189-77EA-732535B99F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658030" y="22882862"/>
            <a:ext cx="4032647" cy="1314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95F9B-8515-4F7F-84F3-9011CCE14976}" type="slidenum">
              <a:rPr lang="sr-Latn-RS" smtClean="0"/>
              <a:t>‹#›</a:t>
            </a:fld>
            <a:endParaRPr lang="sr-Latn-R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C418DB2-4AD1-A3FD-8753-9AD96A08D786}"/>
              </a:ext>
            </a:extLst>
          </p:cNvPr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462634" cy="2468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703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649" r:id="rId13"/>
    <p:sldLayoutId id="2147483667" r:id="rId14"/>
    <p:sldLayoutId id="2147483668" r:id="rId15"/>
    <p:sldLayoutId id="2147483669" r:id="rId16"/>
    <p:sldLayoutId id="2147483665" r:id="rId17"/>
    <p:sldLayoutId id="2147483664" r:id="rId18"/>
    <p:sldLayoutId id="2147483666" r:id="rId19"/>
  </p:sldLayoutIdLst>
  <p:txStyles>
    <p:titleStyle>
      <a:lvl1pPr algn="l" defTabSz="1344259" rtl="0" eaLnBrk="1" latinLnBrk="0" hangingPunct="1">
        <a:lnSpc>
          <a:spcPct val="90000"/>
        </a:lnSpc>
        <a:spcBef>
          <a:spcPct val="0"/>
        </a:spcBef>
        <a:buNone/>
        <a:defRPr sz="64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6065" indent="-336065" algn="l" defTabSz="1344259" rtl="0" eaLnBrk="1" latinLnBrk="0" hangingPunct="1">
        <a:lnSpc>
          <a:spcPct val="90000"/>
        </a:lnSpc>
        <a:spcBef>
          <a:spcPts val="1470"/>
        </a:spcBef>
        <a:buFont typeface="Arial" panose="020B0604020202020204" pitchFamily="34" charset="0"/>
        <a:buChar char="•"/>
        <a:defRPr sz="4116" kern="1200">
          <a:solidFill>
            <a:schemeClr val="tx1"/>
          </a:solidFill>
          <a:latin typeface="+mn-lt"/>
          <a:ea typeface="+mn-ea"/>
          <a:cs typeface="+mn-cs"/>
        </a:defRPr>
      </a:lvl1pPr>
      <a:lvl2pPr marL="1008195" indent="-336065" algn="l" defTabSz="1344259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3528" kern="1200">
          <a:solidFill>
            <a:schemeClr val="tx1"/>
          </a:solidFill>
          <a:latin typeface="+mn-lt"/>
          <a:ea typeface="+mn-ea"/>
          <a:cs typeface="+mn-cs"/>
        </a:defRPr>
      </a:lvl2pPr>
      <a:lvl3pPr marL="1680324" indent="-336065" algn="l" defTabSz="1344259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3pPr>
      <a:lvl4pPr marL="2352454" indent="-336065" algn="l" defTabSz="1344259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4pPr>
      <a:lvl5pPr marL="3024584" indent="-336065" algn="l" defTabSz="1344259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5pPr>
      <a:lvl6pPr marL="3696713" indent="-336065" algn="l" defTabSz="1344259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6pPr>
      <a:lvl7pPr marL="4368843" indent="-336065" algn="l" defTabSz="1344259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7pPr>
      <a:lvl8pPr marL="5040973" indent="-336065" algn="l" defTabSz="1344259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8pPr>
      <a:lvl9pPr marL="5713103" indent="-336065" algn="l" defTabSz="1344259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44259" rtl="0" eaLnBrk="1" latinLnBrk="0" hangingPunct="1"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72130" algn="l" defTabSz="1344259" rtl="0" eaLnBrk="1" latinLnBrk="0" hangingPunct="1"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344259" algn="l" defTabSz="1344259" rtl="0" eaLnBrk="1" latinLnBrk="0" hangingPunct="1">
        <a:defRPr sz="2646" kern="1200">
          <a:solidFill>
            <a:schemeClr val="tx1"/>
          </a:solidFill>
          <a:latin typeface="+mn-lt"/>
          <a:ea typeface="+mn-ea"/>
          <a:cs typeface="+mn-cs"/>
        </a:defRPr>
      </a:lvl3pPr>
      <a:lvl4pPr marL="2016389" algn="l" defTabSz="1344259" rtl="0" eaLnBrk="1" latinLnBrk="0" hangingPunct="1">
        <a:defRPr sz="2646" kern="1200">
          <a:solidFill>
            <a:schemeClr val="tx1"/>
          </a:solidFill>
          <a:latin typeface="+mn-lt"/>
          <a:ea typeface="+mn-ea"/>
          <a:cs typeface="+mn-cs"/>
        </a:defRPr>
      </a:lvl4pPr>
      <a:lvl5pPr marL="2688519" algn="l" defTabSz="1344259" rtl="0" eaLnBrk="1" latinLnBrk="0" hangingPunct="1">
        <a:defRPr sz="2646" kern="1200">
          <a:solidFill>
            <a:schemeClr val="tx1"/>
          </a:solidFill>
          <a:latin typeface="+mn-lt"/>
          <a:ea typeface="+mn-ea"/>
          <a:cs typeface="+mn-cs"/>
        </a:defRPr>
      </a:lvl5pPr>
      <a:lvl6pPr marL="3360649" algn="l" defTabSz="1344259" rtl="0" eaLnBrk="1" latinLnBrk="0" hangingPunct="1">
        <a:defRPr sz="2646" kern="1200">
          <a:solidFill>
            <a:schemeClr val="tx1"/>
          </a:solidFill>
          <a:latin typeface="+mn-lt"/>
          <a:ea typeface="+mn-ea"/>
          <a:cs typeface="+mn-cs"/>
        </a:defRPr>
      </a:lvl6pPr>
      <a:lvl7pPr marL="4032778" algn="l" defTabSz="1344259" rtl="0" eaLnBrk="1" latinLnBrk="0" hangingPunct="1">
        <a:defRPr sz="2646" kern="1200">
          <a:solidFill>
            <a:schemeClr val="tx1"/>
          </a:solidFill>
          <a:latin typeface="+mn-lt"/>
          <a:ea typeface="+mn-ea"/>
          <a:cs typeface="+mn-cs"/>
        </a:defRPr>
      </a:lvl7pPr>
      <a:lvl8pPr marL="4704908" algn="l" defTabSz="1344259" rtl="0" eaLnBrk="1" latinLnBrk="0" hangingPunct="1">
        <a:defRPr sz="2646" kern="1200">
          <a:solidFill>
            <a:schemeClr val="tx1"/>
          </a:solidFill>
          <a:latin typeface="+mn-lt"/>
          <a:ea typeface="+mn-ea"/>
          <a:cs typeface="+mn-cs"/>
        </a:defRPr>
      </a:lvl8pPr>
      <a:lvl9pPr marL="5377038" algn="l" defTabSz="1344259" rtl="0" eaLnBrk="1" latinLnBrk="0" hangingPunct="1">
        <a:defRPr sz="26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mailto:konferencija-mef@mef.edu.r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764C0B2E-0AAE-4F49-A601-648D39DCE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8521" y="3489439"/>
            <a:ext cx="11344152" cy="62850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120"/>
              </a:spcBef>
              <a:spcAft>
                <a:spcPts val="1120"/>
              </a:spcAft>
            </a:pPr>
            <a:r>
              <a:rPr lang="sr-Latn-RS" sz="2800" dirty="0">
                <a:solidFill>
                  <a:srgbClr val="002060"/>
                </a:solidFill>
                <a:latin typeface="+mn-lt"/>
              </a:rPr>
              <a:t>First Author, Second Author, Third Author</a:t>
            </a:r>
            <a:endParaRPr lang="en-US" sz="28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248521" y="1496452"/>
            <a:ext cx="11344152" cy="1640570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sr-Latn-RS" sz="4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Paper title</a:t>
            </a:r>
            <a:endParaRPr lang="sr-Latn-RS" sz="48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1F413B2-26FA-4829-A56E-DD455D3422F4}"/>
              </a:ext>
            </a:extLst>
          </p:cNvPr>
          <p:cNvSpPr/>
          <p:nvPr/>
        </p:nvSpPr>
        <p:spPr>
          <a:xfrm>
            <a:off x="1074822" y="4470361"/>
            <a:ext cx="78064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2045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Dear authors,</a:t>
            </a:r>
          </a:p>
          <a:p>
            <a:pPr marL="0" marR="0" lvl="0" indent="0" algn="l" defTabSz="2045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After organizing your poster save it as a pdf file</a:t>
            </a:r>
            <a:r>
              <a:rPr kumimoji="0" lang="sr-Cyrl-R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sr-Latn-R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 send it to </a:t>
            </a:r>
            <a:r>
              <a:rPr kumimoji="0" lang="sr-Latn-R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hlinkClick r:id="rId4"/>
              </a:rPr>
              <a:t>konferencija</a:t>
            </a:r>
            <a:r>
              <a:rPr lang="en-US" sz="2400" dirty="0">
                <a:solidFill>
                  <a:srgbClr val="002060"/>
                </a:solidFill>
                <a:latin typeface="Calibri" panose="020F0502020204030204"/>
                <a:hlinkClick r:id="rId4"/>
              </a:rPr>
              <a:t>-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/>
                <a:hlinkClick r:id="rId4"/>
              </a:rPr>
              <a:t>mef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hlinkClick r:id="rId4"/>
              </a:rPr>
              <a:t>@mef.edu.rs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  <a:endParaRPr lang="en-US" sz="2400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8B18D15-A7A9-6868-8754-130F439B7DB1}"/>
              </a:ext>
            </a:extLst>
          </p:cNvPr>
          <p:cNvSpPr/>
          <p:nvPr/>
        </p:nvSpPr>
        <p:spPr>
          <a:xfrm>
            <a:off x="9041647" y="4470361"/>
            <a:ext cx="78064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2045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Dear authors,</a:t>
            </a:r>
          </a:p>
          <a:p>
            <a:pPr marL="0" marR="0" lvl="0" indent="0" algn="l" defTabSz="2045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After organizing your poster save it as a pdf file</a:t>
            </a:r>
            <a:r>
              <a:rPr kumimoji="0" lang="sr-Cyrl-R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sr-Latn-R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 send it to </a:t>
            </a:r>
            <a:r>
              <a:rPr kumimoji="0" lang="sr-Latn-R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hlinkClick r:id="rId4"/>
              </a:rPr>
              <a:t>konferencija</a:t>
            </a:r>
            <a:r>
              <a:rPr lang="en-US" sz="2400" dirty="0">
                <a:solidFill>
                  <a:srgbClr val="002060"/>
                </a:solidFill>
                <a:latin typeface="Calibri" panose="020F0502020204030204"/>
                <a:hlinkClick r:id="rId4"/>
              </a:rPr>
              <a:t>-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/>
                <a:hlinkClick r:id="rId4"/>
              </a:rPr>
              <a:t>mef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hlinkClick r:id="rId4"/>
              </a:rPr>
              <a:t>@mef.edu.rs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  <a:endParaRPr lang="en-US" sz="2400" b="1" dirty="0">
              <a:solidFill>
                <a:srgbClr val="00206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82332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UID" val="{DAF619FB-4EEA-43FE-8DC3-415615DB33A0}"/>
  <p:tag name="ISPRING_RESOURCE_FOLDER" val="C:\Users\dusan\Desktop\Predavanje 2\"/>
  <p:tag name="ISPRING_PRESENTATION_PATH" val="C:\Users\dusan\Desktop\Predavanje 2.pptx"/>
  <p:tag name="ISPRING_PROJECT_FOLDER_UPDATED" val="1"/>
  <p:tag name="ISPRING_SCREEN_RECS_UPDATED" val="C:\Users\dusan\Desktop\Predavanje 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3650</TotalTime>
  <Words>63</Words>
  <Application>Microsoft Office PowerPoint</Application>
  <PresentationFormat>Custom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First Author, Second Author, Third Author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Dušan Rajčević</dc:creator>
  <cp:lastModifiedBy>vuk.mircetic369@hotmail.com</cp:lastModifiedBy>
  <cp:revision>100</cp:revision>
  <dcterms:created xsi:type="dcterms:W3CDTF">2017-03-09T22:02:17Z</dcterms:created>
  <dcterms:modified xsi:type="dcterms:W3CDTF">2024-11-01T10:42:57Z</dcterms:modified>
</cp:coreProperties>
</file>